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21383625" cy="30275213"/>
  <p:notesSz cx="7102475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6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33" d="100"/>
          <a:sy n="33" d="100"/>
        </p:scale>
        <p:origin x="1860" y="-684"/>
      </p:cViewPr>
      <p:guideLst>
        <p:guide orient="horz" pos="9536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80023" cy="180023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4F6B-57E8-4307-A159-9DF0B65288D4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8B2E7-BAF5-438A-8886-1EEA4DEC2F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54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4F6B-57E8-4307-A159-9DF0B65288D4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8B2E7-BAF5-438A-8886-1EEA4DEC2F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229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4F6B-57E8-4307-A159-9DF0B65288D4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8B2E7-BAF5-438A-8886-1EEA4DEC2F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18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4F6B-57E8-4307-A159-9DF0B65288D4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8B2E7-BAF5-438A-8886-1EEA4DEC2F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327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4F6B-57E8-4307-A159-9DF0B65288D4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8B2E7-BAF5-438A-8886-1EEA4DEC2F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126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4F6B-57E8-4307-A159-9DF0B65288D4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8B2E7-BAF5-438A-8886-1EEA4DEC2F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242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4F6B-57E8-4307-A159-9DF0B65288D4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8B2E7-BAF5-438A-8886-1EEA4DEC2F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337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4F6B-57E8-4307-A159-9DF0B65288D4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8B2E7-BAF5-438A-8886-1EEA4DEC2F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907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4F6B-57E8-4307-A159-9DF0B65288D4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8B2E7-BAF5-438A-8886-1EEA4DEC2F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387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4F6B-57E8-4307-A159-9DF0B65288D4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8B2E7-BAF5-438A-8886-1EEA4DEC2F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802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4F6B-57E8-4307-A159-9DF0B65288D4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8B2E7-BAF5-438A-8886-1EEA4DEC2F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621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84F6B-57E8-4307-A159-9DF0B65288D4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8B2E7-BAF5-438A-8886-1EEA4DEC2F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390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dress-of-org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e-mail@mail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33000" r="-8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B57C598C-51D1-866F-4E81-3024425D71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615" y="2255340"/>
            <a:ext cx="20914395" cy="968874"/>
          </a:xfrm>
        </p:spPr>
        <p:txBody>
          <a:bodyPr>
            <a:normAutofit fontScale="90000"/>
          </a:bodyPr>
          <a:lstStyle/>
          <a:p>
            <a:r>
              <a:rPr lang="ru-RU" sz="7071" b="1" dirty="0"/>
              <a:t>Название доклада</a:t>
            </a:r>
          </a:p>
        </p:txBody>
      </p:sp>
      <p:sp>
        <p:nvSpPr>
          <p:cNvPr id="22" name="Подзаголовок 2">
            <a:extLst>
              <a:ext uri="{FF2B5EF4-FFF2-40B4-BE49-F238E27FC236}">
                <a16:creationId xmlns:a16="http://schemas.microsoft.com/office/drawing/2014/main" id="{18CDB3A9-A718-9347-2AE4-8790D87A90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4615" y="3321489"/>
            <a:ext cx="20914395" cy="2002986"/>
          </a:xfrm>
        </p:spPr>
        <p:txBody>
          <a:bodyPr>
            <a:noAutofit/>
          </a:bodyPr>
          <a:lstStyle/>
          <a:p>
            <a:pPr>
              <a:spcBef>
                <a:spcPts val="2121"/>
              </a:spcBef>
              <a:spcAft>
                <a:spcPts val="707"/>
              </a:spcAft>
            </a:pPr>
            <a:r>
              <a:rPr lang="ru-RU" sz="4000" u="sng" dirty="0"/>
              <a:t>Фамилия И.О.</a:t>
            </a:r>
            <a:r>
              <a:rPr lang="ru-RU" sz="4000" baseline="30000" dirty="0"/>
              <a:t>1,*</a:t>
            </a:r>
            <a:r>
              <a:rPr lang="ru-RU" sz="4000" dirty="0"/>
              <a:t>, Фамилия И.О.</a:t>
            </a:r>
            <a:r>
              <a:rPr lang="ru-RU" sz="4000" baseline="30000" dirty="0"/>
              <a:t>2</a:t>
            </a:r>
            <a:br>
              <a:rPr lang="ru-RU" sz="4000" baseline="30000" dirty="0"/>
            </a:br>
            <a:r>
              <a:rPr lang="ru-RU" sz="2800" i="1" dirty="0"/>
              <a:t>1- аффилиация, </a:t>
            </a:r>
            <a:r>
              <a:rPr lang="en-US" sz="2800" i="1" u="sng" dirty="0">
                <a:solidFill>
                  <a:srgbClr val="0070C0"/>
                </a:solidFill>
              </a:rPr>
              <a:t>www.address-of-or</a:t>
            </a:r>
            <a:r>
              <a:rPr lang="en-US" sz="2800" i="1" u="sng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</a:t>
            </a:r>
            <a:r>
              <a:rPr lang="en-US" sz="2800" i="1" u="sng" dirty="0">
                <a:solidFill>
                  <a:srgbClr val="0070C0"/>
                </a:solidFill>
              </a:rPr>
              <a:t>1.ru </a:t>
            </a:r>
            <a:r>
              <a:rPr lang="ru-RU" sz="2800" i="1" u="sng" dirty="0">
                <a:solidFill>
                  <a:srgbClr val="0070C0"/>
                </a:solidFill>
              </a:rPr>
              <a:t> </a:t>
            </a:r>
            <a:br>
              <a:rPr lang="ru-RU" sz="2800" i="1" dirty="0"/>
            </a:br>
            <a:r>
              <a:rPr lang="ru-RU" sz="2800" i="1" dirty="0"/>
              <a:t>2- аффилиация,</a:t>
            </a:r>
            <a:r>
              <a:rPr lang="en-US" sz="2800" i="1" dirty="0"/>
              <a:t> </a:t>
            </a:r>
            <a:r>
              <a:rPr lang="en-US" sz="2800" i="1" u="sng" dirty="0">
                <a:solidFill>
                  <a:srgbClr val="0070C0"/>
                </a:solidFill>
              </a:rPr>
              <a:t>www.address-of-org2.ru</a:t>
            </a:r>
            <a:endParaRPr lang="ru-RU" sz="2800" i="1" u="sng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r>
              <a:rPr lang="ru-RU" sz="2800" dirty="0"/>
              <a:t>*</a:t>
            </a:r>
            <a:r>
              <a:rPr lang="en-US" sz="2800" i="1" u="sng" dirty="0">
                <a:solidFill>
                  <a:srgbClr val="0070C0"/>
                </a:solidFill>
                <a:hlinkClick r:id="rId4"/>
              </a:rPr>
              <a:t>e-mail@mail.ru</a:t>
            </a:r>
            <a:endParaRPr lang="ru-RU" sz="2800" i="1" baseline="30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42EE2A0-BCE0-0D4B-8D10-F474457C89D1}"/>
              </a:ext>
            </a:extLst>
          </p:cNvPr>
          <p:cNvSpPr txBox="1"/>
          <p:nvPr/>
        </p:nvSpPr>
        <p:spPr>
          <a:xfrm>
            <a:off x="9188440" y="888119"/>
            <a:ext cx="10209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Место для логотипов организаций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686" y="333861"/>
            <a:ext cx="7174238" cy="192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35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101</TotalTime>
  <Words>43</Words>
  <Application>Microsoft Office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Название доклада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CGS01</dc:creator>
  <cp:lastModifiedBy>Igor Romanishkin</cp:lastModifiedBy>
  <cp:revision>17</cp:revision>
  <dcterms:created xsi:type="dcterms:W3CDTF">2019-10-22T21:48:03Z</dcterms:created>
  <dcterms:modified xsi:type="dcterms:W3CDTF">2023-08-31T13:47:45Z</dcterms:modified>
</cp:coreProperties>
</file>