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8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354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C76C3-A0FD-4B5E-8E9F-F946192DEDD2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D46A5-12A4-4770-BFAC-1319124D4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499F1-5DF9-4D8D-A972-07C793F84902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0012A-785B-4382-9B16-AEDD680D7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8276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 i="0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A147124-E634-EA17-4047-582C95C77E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9A5A489-AAF7-C9F3-D9EB-A6977E00D4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94712" y="4663678"/>
            <a:ext cx="522729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z="1600" b="1" smtClean="0"/>
              <a:pPr/>
              <a:t>‹#›</a:t>
            </a:fld>
            <a:endParaRPr lang="ru-RU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92E042D-2958-6B09-E856-9693CD43B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418528C-486B-44B8-8992-1C43CE597114}" type="slidenum">
              <a:rPr lang="ru-RU" sz="1600" b="1" smtClean="0"/>
              <a:pPr>
                <a:defRPr/>
              </a:pPr>
              <a:t>‹#›</a:t>
            </a:fld>
            <a:endParaRPr lang="ru-RU" sz="1600" b="1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C8FECF0-B6F4-C62B-D2D9-311AAC8113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23608" y="4683983"/>
            <a:ext cx="693440" cy="273844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BA82C96-2A8E-9456-E75B-E0978C94649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2E8F14D-2BF9-0057-ED7A-51C7522AAA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A10AACF-E5C8-D1BB-9C1D-14B07D9E2C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BD008F7-48C4-E817-E053-86B139519F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8528C-486B-44B8-8992-1C43CE597114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530FF23-DF0D-50D8-3383-452C8203D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F883AAA-6385-EF28-E1FB-35692348FB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6835BDB-1475-A7F9-EBE3-AEE293BAEC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A83CD67-2EC1-82EB-0807-5D3B7C06E7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1A8072F-55FB-37BF-96A4-109C939A31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C8A7D9F-657F-7790-C09B-A2CFB5D2A1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39552" y="4663678"/>
            <a:ext cx="734481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2440" y="4663678"/>
            <a:ext cx="47741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F418528C-486B-44B8-8992-1C43CE5971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-mail@mail.ru" TargetMode="External"/><Relationship Id="rId2" Type="http://schemas.openxmlformats.org/officeDocument/2006/relationships/hyperlink" Target="http://www.address-of-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20638"/>
            <a:ext cx="7772400" cy="1102519"/>
          </a:xfrm>
        </p:spPr>
        <p:txBody>
          <a:bodyPr/>
          <a:lstStyle/>
          <a:p>
            <a:r>
              <a:rPr lang="ru-RU" dirty="0"/>
              <a:t>Название доклада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9980"/>
            <a:ext cx="6400800" cy="131445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2121"/>
              </a:spcBef>
              <a:spcAft>
                <a:spcPts val="707"/>
              </a:spcAft>
            </a:pPr>
            <a:r>
              <a:rPr lang="ru-RU" sz="4400" u="sng" dirty="0">
                <a:solidFill>
                  <a:schemeClr val="tx1"/>
                </a:solidFill>
              </a:rPr>
              <a:t>Фамилия И.О.</a:t>
            </a:r>
            <a:r>
              <a:rPr lang="ru-RU" sz="4400" baseline="30000" dirty="0">
                <a:solidFill>
                  <a:schemeClr val="tx1"/>
                </a:solidFill>
              </a:rPr>
              <a:t>1,*</a:t>
            </a:r>
            <a:r>
              <a:rPr lang="ru-RU" sz="4400" dirty="0">
                <a:solidFill>
                  <a:schemeClr val="tx1"/>
                </a:solidFill>
              </a:rPr>
              <a:t>, Фамилия И.О.</a:t>
            </a:r>
            <a:r>
              <a:rPr lang="ru-RU" sz="4400" baseline="30000" dirty="0">
                <a:solidFill>
                  <a:schemeClr val="tx1"/>
                </a:solidFill>
              </a:rPr>
              <a:t>2</a:t>
            </a:r>
            <a:br>
              <a:rPr lang="ru-RU" sz="4400" baseline="30000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>1- аффилиация, </a:t>
            </a:r>
            <a:r>
              <a:rPr lang="en-US" sz="3200" i="1" u="sng" dirty="0">
                <a:solidFill>
                  <a:srgbClr val="0070C0"/>
                </a:solidFill>
              </a:rPr>
              <a:t>www.address-of-or</a:t>
            </a:r>
            <a:r>
              <a:rPr lang="en-US" sz="3200" i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</a:t>
            </a:r>
            <a:r>
              <a:rPr lang="en-US" sz="3200" i="1" u="sng" dirty="0">
                <a:solidFill>
                  <a:srgbClr val="0070C0"/>
                </a:solidFill>
              </a:rPr>
              <a:t>1.ru </a:t>
            </a:r>
            <a:r>
              <a:rPr lang="ru-RU" sz="3200" i="1" u="sng" dirty="0">
                <a:solidFill>
                  <a:srgbClr val="0070C0"/>
                </a:solidFill>
              </a:rPr>
              <a:t> </a:t>
            </a:r>
            <a:br>
              <a:rPr lang="ru-RU" sz="3200" i="1" dirty="0"/>
            </a:br>
            <a:r>
              <a:rPr lang="ru-RU" sz="3200" i="1" dirty="0">
                <a:solidFill>
                  <a:schemeClr val="tx1"/>
                </a:solidFill>
              </a:rPr>
              <a:t>2- аффилиация,</a:t>
            </a:r>
            <a:r>
              <a:rPr lang="en-US" sz="3200" i="1" dirty="0">
                <a:solidFill>
                  <a:schemeClr val="tx1"/>
                </a:solidFill>
              </a:rPr>
              <a:t> </a:t>
            </a:r>
            <a:r>
              <a:rPr lang="en-US" sz="3200" i="1" u="sng" dirty="0">
                <a:solidFill>
                  <a:srgbClr val="0070C0"/>
                </a:solidFill>
              </a:rPr>
              <a:t>www.address-of-org2.ru</a:t>
            </a:r>
            <a:endParaRPr lang="ru-RU" sz="3200" i="1" u="sng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200" dirty="0">
                <a:solidFill>
                  <a:schemeClr val="tx1"/>
                </a:solidFill>
              </a:rPr>
              <a:t>*</a:t>
            </a:r>
            <a:r>
              <a:rPr lang="en-US" sz="3200" i="1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e-mail@mail.ru</a:t>
            </a:r>
            <a:endParaRPr lang="ru-RU" sz="3200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10136" y="4751572"/>
            <a:ext cx="2123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400" dirty="0"/>
              <a:t> 21</a:t>
            </a:r>
            <a:r>
              <a:rPr lang="en-US" altLang="ru-RU" sz="1400" dirty="0"/>
              <a:t> </a:t>
            </a:r>
            <a:r>
              <a:rPr lang="ru-RU" altLang="ru-RU" sz="1400" dirty="0"/>
              <a:t>–</a:t>
            </a:r>
            <a:r>
              <a:rPr lang="en-US" altLang="ru-RU" sz="1400" dirty="0"/>
              <a:t> </a:t>
            </a:r>
            <a:r>
              <a:rPr lang="ru-RU" altLang="ru-RU" sz="1400" dirty="0"/>
              <a:t>23 октября 2025 г</a:t>
            </a:r>
            <a:r>
              <a:rPr lang="ru-RU" altLang="ru-RU" sz="1400" dirty="0">
                <a:solidFill>
                  <a:srgbClr val="203864"/>
                </a:solidFill>
              </a:rPr>
              <a:t>.</a:t>
            </a:r>
            <a:endParaRPr lang="ru-RU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B3CD0A-E4C6-D882-22D0-2C4F0ECB5FA1}"/>
              </a:ext>
            </a:extLst>
          </p:cNvPr>
          <p:cNvSpPr txBox="1"/>
          <p:nvPr/>
        </p:nvSpPr>
        <p:spPr>
          <a:xfrm>
            <a:off x="4716016" y="391928"/>
            <a:ext cx="421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Место для логотипов организаций</a:t>
            </a:r>
          </a:p>
        </p:txBody>
      </p:sp>
      <p:pic>
        <p:nvPicPr>
          <p:cNvPr id="5" name="Рисунок 3">
            <a:extLst>
              <a:ext uri="{FF2B5EF4-FFF2-40B4-BE49-F238E27FC236}">
                <a16:creationId xmlns:a16="http://schemas.microsoft.com/office/drawing/2014/main" id="{B849C80D-5C0F-F88F-2337-FFED9291AA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65724"/>
            <a:ext cx="4211960" cy="11280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FDB3E-6278-DBFF-FC49-5A4381364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Уважаемые докладчики!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781D9-98F0-5B27-A4D4-DDD0367D9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dirty="0"/>
              <a:t>При оформлении презентации оргкомитет просит Вас придерживаться следующих правил.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1. Формат слайдов 16×9.</a:t>
            </a:r>
          </a:p>
          <a:p>
            <a:pPr marL="0" indent="0">
              <a:buNone/>
            </a:pPr>
            <a:r>
              <a:rPr lang="ru-RU" dirty="0"/>
              <a:t>2. На титульном листе требуется:</a:t>
            </a:r>
          </a:p>
          <a:p>
            <a:r>
              <a:rPr lang="ru-RU" dirty="0"/>
              <a:t>разместить логотип конференции</a:t>
            </a:r>
            <a:r>
              <a:rPr lang="en-US" dirty="0"/>
              <a:t>,</a:t>
            </a:r>
            <a:r>
              <a:rPr lang="ru-RU" dirty="0"/>
              <a:t> приведённый в настоящем шаблоне (см. слайд 1)</a:t>
            </a:r>
            <a:r>
              <a:rPr lang="en-US" dirty="0"/>
              <a:t>,</a:t>
            </a:r>
            <a:r>
              <a:rPr lang="ru-RU" dirty="0"/>
              <a:t> и логотип организации, которую Вы представляете (допускается размещение логотипов организаций всех соавторов);</a:t>
            </a:r>
          </a:p>
          <a:p>
            <a:r>
              <a:rPr lang="ru-RU" dirty="0"/>
              <a:t>указать название доклада, фамилии всех соавторов (фамилию докладчика подчеркнуть) и их аффилиации;</a:t>
            </a:r>
          </a:p>
          <a:p>
            <a:r>
              <a:rPr lang="ru-RU" dirty="0"/>
              <a:t>расшифровать аффилиации с указанием адресов сайтов организаций;</a:t>
            </a:r>
          </a:p>
          <a:p>
            <a:r>
              <a:rPr lang="ru-RU" dirty="0"/>
              <a:t>указать адрес электронной почты контактного лица (докладчика).</a:t>
            </a:r>
          </a:p>
          <a:p>
            <a:pPr marL="0" indent="0">
              <a:buNone/>
            </a:pPr>
            <a:r>
              <a:rPr lang="ru-RU" dirty="0"/>
              <a:t>3. На всех листах</a:t>
            </a:r>
            <a:r>
              <a:rPr lang="en-US" dirty="0"/>
              <a:t>:</a:t>
            </a:r>
            <a:endParaRPr lang="ru-RU" dirty="0"/>
          </a:p>
          <a:p>
            <a:r>
              <a:rPr lang="ru-RU" sz="3300" dirty="0"/>
              <a:t>в нижнем колонтитуле указать фамилию и инициалы докладчика</a:t>
            </a:r>
            <a:r>
              <a:rPr lang="en-US" sz="3300" dirty="0"/>
              <a:t> </a:t>
            </a:r>
            <a:r>
              <a:rPr lang="ru-RU" sz="3300" dirty="0"/>
              <a:t>(см. образец).</a:t>
            </a:r>
          </a:p>
          <a:p>
            <a:pPr marL="0" indent="0">
              <a:buNone/>
            </a:pPr>
            <a:r>
              <a:rPr lang="ru-RU" dirty="0"/>
              <a:t>4. Оргкомитет не ограничивает Вас в выборе темы</a:t>
            </a:r>
            <a:r>
              <a:rPr lang="en-US" dirty="0"/>
              <a:t> </a:t>
            </a:r>
            <a:r>
              <a:rPr lang="ru-RU" dirty="0"/>
              <a:t>и стиля презентации, однако, просит, чтобы слайд был удобным для чтения и восприятия.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2BA79-C65D-3B71-528F-8E5FEB27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ru-RU" dirty="0"/>
              <a:t>«Прохоровские недели» ИОФ РАН 21-23 октября 2025. Фамилия И.О.(докладчика) и др.(если есть соавторы)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324C0-E953-A5FB-43B4-B14A73AF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8528C-486B-44B8-8992-1C43CE597114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A17CF26-6F69-B8C8-A178-5F38A080C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70" y="4583174"/>
            <a:ext cx="504056" cy="43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922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A83A17-9A86-6646-C3B1-ACF05CB9DA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dirty="0"/>
              <a:t>«Прохоровские недели» ИОФ РАН 2</a:t>
            </a:r>
            <a:r>
              <a:rPr lang="en-US" dirty="0"/>
              <a:t>1</a:t>
            </a:r>
            <a:r>
              <a:rPr lang="ru-RU" dirty="0"/>
              <a:t>-2</a:t>
            </a:r>
            <a:r>
              <a:rPr lang="en-US" dirty="0"/>
              <a:t>3</a:t>
            </a:r>
            <a:r>
              <a:rPr lang="ru-RU" dirty="0"/>
              <a:t> октября 202</a:t>
            </a:r>
            <a:r>
              <a:rPr lang="en-US" dirty="0"/>
              <a:t>5</a:t>
            </a:r>
            <a:r>
              <a:rPr lang="ru-RU" dirty="0"/>
              <a:t>. Фамилия И.О.(докладчика) и др.(если есть соавторы)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389693-CDF6-5767-F50B-3A45D89DE3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8528C-486B-44B8-8992-1C43CE597114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926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239</Words>
  <Application>Microsoft Office PowerPoint</Application>
  <PresentationFormat>On-screen Show (16:9)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Название доклада</vt:lpstr>
      <vt:lpstr>Уважаемые докладчики!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доклада</dc:title>
  <dc:creator>User</dc:creator>
  <cp:lastModifiedBy>Igor Romanishkin</cp:lastModifiedBy>
  <cp:revision>20</cp:revision>
  <dcterms:created xsi:type="dcterms:W3CDTF">2023-08-24T13:42:23Z</dcterms:created>
  <dcterms:modified xsi:type="dcterms:W3CDTF">2025-04-21T15:30:45Z</dcterms:modified>
</cp:coreProperties>
</file>